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80" r:id="rId59"/>
    <p:sldId id="387" r:id="rId60"/>
    <p:sldId id="388" r:id="rId61"/>
    <p:sldId id="390" r:id="rId62"/>
    <p:sldId id="389" r:id="rId63"/>
    <p:sldId id="366" r:id="rId64"/>
    <p:sldId id="381" r:id="rId65"/>
    <p:sldId id="312" r:id="rId66"/>
  </p:sldIdLst>
  <p:sldSz cx="9144000" cy="5143500" type="screen16x9"/>
  <p:notesSz cx="6858000" cy="9144000"/>
  <p:embeddedFontLst>
    <p:embeddedFont>
      <p:font typeface="Roboto Mono" charset="0"/>
      <p:regular r:id="rId68"/>
      <p:bold r:id="rId69"/>
      <p:italic r:id="rId70"/>
      <p:boldItalic r:id="rId71"/>
    </p:embeddedFont>
    <p:embeddedFont>
      <p:font typeface="隶书" pitchFamily="49" charset="-122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qicosmos@163.com" TargetMode="External"/><Relationship Id="rId4" Type="http://schemas.openxmlformats.org/officeDocument/2006/relationships/hyperlink" Target="purecpp.or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</a:t>
            </a:r>
            <a:r>
              <a:rPr lang="en-US" altLang="zh-CN" sz="1100" dirty="0" smtClean="0"/>
              <a:t>::</a:t>
            </a:r>
            <a:r>
              <a:rPr lang="en-US" altLang="zh-CN" sz="1100" dirty="0" smtClean="0"/>
              <a:t>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编译期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运行</a:t>
            </a:r>
            <a:r>
              <a:rPr lang="zh-CN" altLang="en-US" sz="1600" dirty="0" smtClean="0">
                <a:solidFill>
                  <a:schemeClr val="tx1"/>
                </a:solidFill>
              </a:rPr>
              <a:t>期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0:</a:t>
            </a:r>
          </a:p>
          <a:p>
            <a:r>
              <a:rPr lang="en-US" altLang="zh-CN" sz="1100" dirty="0" smtClean="0"/>
              <a:t>             fun&lt;0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1:</a:t>
            </a:r>
          </a:p>
          <a:p>
            <a:r>
              <a:rPr lang="en-US" altLang="zh-CN" sz="1100" dirty="0" smtClean="0"/>
              <a:t>             fun&lt;1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2:</a:t>
            </a:r>
          </a:p>
          <a:p>
            <a:r>
              <a:rPr lang="en-US" altLang="zh-CN" sz="1100" dirty="0" smtClean="0"/>
              <a:t>             fun&lt;2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0:</a:t>
            </a:r>
          </a:p>
          <a:p>
            <a:r>
              <a:rPr lang="en-US" altLang="zh-CN" sz="1100" dirty="0" smtClean="0"/>
              <a:t>             fun&lt;0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1:</a:t>
            </a:r>
          </a:p>
          <a:p>
            <a:r>
              <a:rPr lang="en-US" altLang="zh-CN" sz="1100" dirty="0" smtClean="0"/>
              <a:t>             fun&lt;1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2:</a:t>
            </a:r>
          </a:p>
          <a:p>
            <a:r>
              <a:rPr lang="en-US" altLang="zh-CN" sz="1100" dirty="0" smtClean="0"/>
              <a:t>             fun&lt;2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/>
              <a:t>    });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return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  <a:endParaRPr lang="en-US" altLang="zh-CN" sz="1100" dirty="0" smtClean="0">
              <a:solidFill>
                <a:srgbClr val="00B050"/>
              </a:solidFill>
            </a:endParaRP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</a:t>
            </a:r>
            <a:r>
              <a:rPr lang="en-US" altLang="zh-CN" sz="1100" dirty="0" smtClean="0"/>
              <a:t>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</a:t>
            </a:r>
            <a:r>
              <a:rPr lang="en-US" altLang="zh-CN" sz="1100" dirty="0" smtClean="0"/>
              <a:t>value;</a:t>
            </a:r>
          </a:p>
          <a:p>
            <a:r>
              <a:rPr lang="en-US" altLang="zh-CN" sz="1100" dirty="0" smtClean="0"/>
              <a:t>                 fun&lt;I</a:t>
            </a:r>
            <a:r>
              <a:rPr lang="en-US" altLang="zh-CN" sz="1100" dirty="0" smtClean="0"/>
              <a:t>&gt;();</a:t>
            </a:r>
          </a:p>
          <a:p>
            <a:r>
              <a:rPr lang="en-US" altLang="zh-CN" sz="1100" dirty="0" smtClean="0"/>
              <a:t>        });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</a:t>
            </a:r>
            <a:r>
              <a:rPr lang="en-US" altLang="zh-CN" sz="1100" dirty="0" smtClean="0"/>
              <a:t>            \</a:t>
            </a:r>
            <a:endParaRPr lang="en-US" altLang="zh-CN" sz="1100" dirty="0" smtClean="0"/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</a:t>
            </a:r>
            <a:r>
              <a:rPr lang="en-US" altLang="zh-CN" sz="1100" dirty="0" smtClean="0"/>
              <a:t>                           \</a:t>
            </a:r>
            <a:endParaRPr lang="en-US" altLang="zh-CN" sz="1100" dirty="0" smtClean="0"/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</a:t>
            </a:r>
            <a:r>
              <a:rPr lang="en-US" altLang="zh-CN" sz="1100" dirty="0" smtClean="0"/>
              <a:t>                                           \</a:t>
            </a:r>
            <a:endParaRPr lang="en-US" altLang="zh-CN" sz="1100" dirty="0" smtClean="0"/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</a:t>
            </a:r>
            <a:r>
              <a:rPr lang="en-US" sz="1100" dirty="0" smtClean="0"/>
              <a:t>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</a:t>
            </a:r>
            <a:r>
              <a:rPr lang="en-US" altLang="zh-CN" sz="1100" dirty="0" smtClean="0"/>
              <a:t>            \</a:t>
            </a:r>
            <a:endParaRPr lang="en-US" altLang="zh-CN" sz="1100" dirty="0" smtClean="0"/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</a:t>
            </a:r>
            <a:r>
              <a:rPr lang="en-US" altLang="zh-CN" sz="1100" dirty="0" smtClean="0"/>
              <a:t>                           \</a:t>
            </a:r>
            <a:endParaRPr lang="en-US" altLang="zh-CN" sz="1100" dirty="0" smtClean="0"/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</a:t>
            </a:r>
            <a:r>
              <a:rPr lang="en-US" altLang="zh-CN" sz="1100" dirty="0" smtClean="0"/>
              <a:t>                                           \</a:t>
            </a:r>
            <a:endParaRPr lang="en-US" altLang="zh-CN" sz="1100" dirty="0" smtClean="0"/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/>
              <a:t>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TryLockResult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TryLock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/>
              <a:t>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== 0) {                          \</a:t>
            </a:r>
          </a:p>
          <a:p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          __</a:t>
            </a:r>
            <a:r>
              <a:rPr lang="en-US" altLang="zh-CN" sz="1100" dirty="0" smtClean="0"/>
              <a:t>VA_ARGS__;                                                     \</a:t>
            </a:r>
          </a:p>
          <a:p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  </a:t>
            </a:r>
            <a:r>
              <a:rPr lang="en-US" altLang="zh-CN" sz="1100" dirty="0" smtClean="0">
                <a:solidFill>
                  <a:srgbClr val="4D9AC4"/>
                </a:solidFill>
              </a:rPr>
              <a:t>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NotifyDone</a:t>
            </a:r>
            <a:r>
              <a:rPr lang="en-US" altLang="zh-CN" sz="1100" dirty="0" smtClean="0"/>
              <a:t>(name</a:t>
            </a:r>
            <a:r>
              <a:rPr lang="en-US" altLang="zh-CN" sz="1100" dirty="0" smtClean="0"/>
              <a:t>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   </a:t>
            </a:r>
            <a:r>
              <a:rPr lang="en-US" altLang="zh-CN" sz="1100" dirty="0" smtClean="0">
                <a:solidFill>
                  <a:srgbClr val="4D9AC4"/>
                </a:solidFill>
              </a:rPr>
              <a:t>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WaitUntilDone</a:t>
            </a:r>
            <a:r>
              <a:rPr lang="en-US" altLang="zh-CN" sz="1100" dirty="0" smtClean="0"/>
              <a:t>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</a:t>
            </a:r>
            <a:r>
              <a:rPr lang="en-US" altLang="zh-CN" sz="1100" dirty="0" err="1" smtClean="0"/>
              <a:t>GlobalFS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/>
              <a:t>RecursivelyCreateDir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</a:t>
            </a:r>
            <a:r>
              <a:rPr lang="en-US" altLang="zh-CN" sz="1100" dirty="0" err="1" smtClean="0"/>
              <a:t>GlobalFS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/>
              <a:t>CreateDir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FileSystem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fs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TryLock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== 0) {</a:t>
            </a:r>
          </a:p>
          <a:p>
            <a:r>
              <a:rPr lang="en-US" altLang="zh-CN" sz="1100" dirty="0" smtClean="0"/>
              <a:t>                 (</a:t>
            </a:r>
            <a:r>
              <a:rPr lang="en-US" altLang="zh-CN" sz="1100" dirty="0" err="1" smtClean="0"/>
              <a:t>fs</a:t>
            </a:r>
            <a:r>
              <a:rPr lang="en-US" altLang="zh-CN" sz="1100" dirty="0" smtClean="0"/>
              <a:t>-&gt;*f)(name);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NotifyDone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Client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WaitUntilDone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81475" y="3685550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264138" y="3473659"/>
            <a:ext cx="510384" cy="375064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78458" y="367862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316094" y="3518687"/>
            <a:ext cx="503457" cy="278081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74693" y="396264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406258" y="3909456"/>
            <a:ext cx="672201" cy="28402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dirty="0" smtClean="0"/>
              <a:t> </a:t>
            </a:r>
            <a:r>
              <a:rPr lang="en-GB" sz="2400" u="sng" dirty="0" smtClean="0">
                <a:solidFill>
                  <a:schemeClr val="hlink"/>
                </a:solidFill>
                <a:hlinkClick r:id="rId4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chemeClr val="accent5"/>
                </a:solidFill>
                <a:hlinkClick r:id="rId5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  <p:pic>
        <p:nvPicPr>
          <p:cNvPr id="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08271" y="2763988"/>
            <a:ext cx="1629638" cy="1629638"/>
          </a:xfrm>
          <a:prstGeom prst="rect">
            <a:avLst/>
          </a:prstGeom>
          <a:noFill/>
        </p:spPr>
      </p:pic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38442" y="3665201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4524</TotalTime>
  <Words>3559</Words>
  <PresentationFormat>全屏显示(16:9)</PresentationFormat>
  <Paragraphs>768</Paragraphs>
  <Slides>65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幻灯片 58</vt:lpstr>
      <vt:lpstr>消除重复（宏）</vt:lpstr>
      <vt:lpstr>消除重复（宏）</vt:lpstr>
      <vt:lpstr>消除重复（宏）</vt:lpstr>
      <vt:lpstr>消除重复（宏）</vt:lpstr>
      <vt:lpstr>幻灯片 63</vt:lpstr>
      <vt:lpstr>幻灯片 64</vt:lpstr>
      <vt:lpstr>Thank you!  Code: https://github.com/qicosmos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319</cp:revision>
  <dcterms:modified xsi:type="dcterms:W3CDTF">2018-12-18T16:33:10Z</dcterms:modified>
</cp:coreProperties>
</file>